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5" r:id="rId7"/>
    <p:sldId id="266" r:id="rId8"/>
    <p:sldId id="262" r:id="rId9"/>
    <p:sldId id="263" r:id="rId10"/>
  </p:sldIdLst>
  <p:sldSz cx="17556163" cy="9875838"/>
  <p:notesSz cx="9875838" cy="17556163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0">
          <p15:clr>
            <a:srgbClr val="A4A3A4"/>
          </p15:clr>
        </p15:guide>
        <p15:guide id="2" pos="552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0465" autoAdjust="0"/>
  </p:normalViewPr>
  <p:slideViewPr>
    <p:cSldViewPr snapToGrid="0" snapToObjects="1">
      <p:cViewPr varScale="1">
        <p:scale>
          <a:sx n="73" d="100"/>
          <a:sy n="73" d="100"/>
        </p:scale>
        <p:origin x="762" y="90"/>
      </p:cViewPr>
      <p:guideLst>
        <p:guide orient="horz" pos="3110"/>
        <p:guide pos="55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29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09163" y="1499017"/>
            <a:ext cx="5961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LG </a:t>
            </a:r>
            <a:r>
              <a:rPr lang="ko-KR" altLang="en-US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부트캠프 </a:t>
            </a:r>
            <a:r>
              <a:rPr lang="en-US" altLang="ko-KR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10</a:t>
            </a:r>
            <a:r>
              <a:rPr lang="ko-KR" altLang="en-US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89242" y="5410269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 err="1" smtClean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내가그린그런그림</a:t>
            </a:r>
            <a:endParaRPr lang="ko-KR" altLang="en-US" sz="5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40474" y="7827365"/>
            <a:ext cx="59610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Linux System </a:t>
            </a:r>
            <a:r>
              <a:rPr lang="ko-KR" altLang="en-US" sz="2800" b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반 </a:t>
            </a:r>
            <a:r>
              <a:rPr lang="en-US" altLang="ko-KR" sz="28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2</a:t>
            </a:r>
            <a:r>
              <a:rPr lang="ko-KR" altLang="en-US" sz="2800" b="1" smtClean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팀</a:t>
            </a:r>
            <a:endParaRPr lang="en-US" altLang="ko-KR" sz="28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endParaRPr lang="en-US" altLang="ko-KR" sz="28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r>
              <a:rPr lang="ko-KR" altLang="en-US" sz="2800" b="1" dirty="0" smtClean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이상인 김동언 박성현 박수아</a:t>
            </a:r>
            <a:endParaRPr lang="ko-KR" altLang="en-US" sz="28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49202" y="4588833"/>
            <a:ext cx="14190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프로젝트 결과보고서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261" y="649796"/>
            <a:ext cx="4510135" cy="219456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2654" y="1373029"/>
            <a:ext cx="5253657" cy="13258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97049" y="2878040"/>
            <a:ext cx="1116012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주제 및 결과 요약</a:t>
            </a:r>
            <a:endParaRPr lang="en-US" altLang="ko-KR" sz="4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개발 목표 및 개발 결과</a:t>
            </a:r>
            <a:endParaRPr lang="en-US" altLang="ko-KR" sz="4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핵심 기술</a:t>
            </a:r>
            <a:endParaRPr lang="en-US" altLang="ko-KR" sz="4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결과 분석 및 기대 효과</a:t>
            </a:r>
            <a:endParaRPr lang="en-US" altLang="ko-KR" sz="4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향후 연구 과제</a:t>
            </a:r>
            <a:endParaRPr lang="en-US" altLang="ko-KR" sz="4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프로젝트 수행 후기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1.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주제 및 결과 요약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8136" y="4509579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타인 간 멀티 통신 기능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TCP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통신을 활용하여 실시간으로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다른 사람과 대전 가능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8136" y="2871005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실시간 터치 입력 기능 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손가락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또는 터치펜으로 그림을 그리는 방식으로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진행 편의성 확보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136" y="6148153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독자적인 코드 개발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패킷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통신 코드를 직접 개발하여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이벤트 함수를 구현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36" y="7786726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구현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키보드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물리 버튼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LED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등 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정보를 제공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확인할 수 있는 여러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추가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2330" y="1733514"/>
            <a:ext cx="9771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프로젝트 명</a:t>
            </a:r>
            <a:r>
              <a:rPr lang="en-US" altLang="ko-KR" sz="4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“</a:t>
            </a:r>
            <a:r>
              <a:rPr lang="ko-KR" altLang="en-US" sz="44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내가 그린 그런 그림</a:t>
            </a:r>
            <a:r>
              <a:rPr lang="en-US" altLang="ko-KR" sz="4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＂</a:t>
            </a:r>
            <a:endParaRPr lang="ko-KR" altLang="en-US" sz="44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886" y="3074477"/>
            <a:ext cx="7269553" cy="452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4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12536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2.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개발 </a:t>
            </a:r>
            <a:r>
              <a:rPr lang="ko-KR" altLang="en-US" sz="5400" b="1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목표 </a:t>
            </a:r>
            <a:endParaRPr lang="ko-KR" altLang="en-US" sz="5400" b="1" dirty="0">
              <a:solidFill>
                <a:schemeClr val="bg1"/>
              </a:solidFill>
              <a:latin typeface="LG스마트체2.0 Regular" panose="020B0600000101010101" pitchFamily="50" charset="-127"/>
              <a:ea typeface="LG스마트체2.0 Regular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8375" y="2945087"/>
            <a:ext cx="806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화이트보드 개발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종이에 펜으로 그림을 그리는 것과 유사한 기능을 목표로 함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8374" y="4978539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입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출력장치 활용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종류의 입출력 장치를 이용하여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/>
            </a:r>
            <a:b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사용자에게 다양한 기능을 제공하고자 함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4496" y="1673636"/>
            <a:ext cx="2354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App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21486" y="2256028"/>
            <a:ext cx="4715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Device Driver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21485" y="6120820"/>
            <a:ext cx="6074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Kernel Porting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8375" y="7054021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멀티플레이 지원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실시간 대전 멀티플레이를 통해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/>
            </a:r>
            <a:b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몰입이 깨지지 않고 게임을 즐길 수 있도록 함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73886" y="3617890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기능 다중화를 위한 디바이스 추가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외부 스위치를 연결하여 게임 기능 조작</a:t>
            </a:r>
            <a:r>
              <a:rPr lang="ko-KR" altLang="en-US" sz="24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</a:t>
            </a:r>
            <a:r>
              <a:rPr lang="ko-KR" altLang="en-US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빌트인된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버튼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LED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를 사용하여 편의성 제공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73884" y="7208807"/>
            <a:ext cx="806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신규 </a:t>
            </a:r>
            <a:r>
              <a:rPr lang="ko-KR" altLang="en-US" sz="32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커널</a:t>
            </a:r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32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포팅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Alsa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라이브러리가 빌트인된 </a:t>
            </a:r>
            <a:r>
              <a:rPr lang="en-US" altLang="ko-KR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rootfs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를 사용하도록 함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43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3.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핵심 기술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8375" y="2945087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화이트보드 개발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터치 인식 신호를 이용하여 선 출력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좌표값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보간 및 부드러운 선을 그려주는 알고리즘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8374" y="4691154"/>
            <a:ext cx="806311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입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출력장치 활용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키보드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타자 입력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터치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그림 그리기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버튼 상호작용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물리 버튼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펜 색상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굵기 변경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모두 지우기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LED :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상태 표시기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496" y="1673636"/>
            <a:ext cx="2354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App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496" y="7135977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서비스 개발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사람이 모일 때까지 대기 및 자동 시작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문제 출제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정답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오답 판별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플레이어 별 점수 계산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44857" y="2604192"/>
            <a:ext cx="7444452" cy="558333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1628679" y="9236679"/>
            <a:ext cx="36070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&lt;</a:t>
            </a:r>
            <a:r>
              <a:rPr lang="ko-KR" altLang="en-US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타켓보드에서 실행된 게임 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화면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&gt;</a:t>
            </a:r>
            <a:endParaRPr lang="ko-KR" altLang="en-US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156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3.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핵심 기술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8375" y="2945087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멀티플레이 지원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최대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3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인 플레이 제공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점수 합산을 통해 등수 계산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8374" y="5435738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실시간 게임데이터 연동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입력한 답을 모두에게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공개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출제자가 그리는 그림을 모두의 화면에 동일 출력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496" y="1673636"/>
            <a:ext cx="2354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App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522393" y="2625420"/>
            <a:ext cx="7614270" cy="571070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2173602" y="9330883"/>
            <a:ext cx="27863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&lt;</a:t>
            </a:r>
            <a:r>
              <a:rPr lang="ko-KR" altLang="en-US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연동 상태의 </a:t>
            </a:r>
            <a:r>
              <a:rPr lang="en-US" altLang="ko-KR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화면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&gt;</a:t>
            </a:r>
            <a:endParaRPr lang="ko-KR" altLang="en-US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10737669" y="5695406"/>
            <a:ext cx="1397725" cy="1188720"/>
          </a:xfrm>
          <a:custGeom>
            <a:avLst/>
            <a:gdLst>
              <a:gd name="connsiteX0" fmla="*/ 0 w 1397725"/>
              <a:gd name="connsiteY0" fmla="*/ 718457 h 1188720"/>
              <a:gd name="connsiteX1" fmla="*/ 339634 w 1397725"/>
              <a:gd name="connsiteY1" fmla="*/ 1188720 h 1188720"/>
              <a:gd name="connsiteX2" fmla="*/ 1397725 w 1397725"/>
              <a:gd name="connsiteY2" fmla="*/ 404948 h 1188720"/>
              <a:gd name="connsiteX3" fmla="*/ 1058091 w 1397725"/>
              <a:gd name="connsiteY3" fmla="*/ 0 h 1188720"/>
              <a:gd name="connsiteX4" fmla="*/ 0 w 1397725"/>
              <a:gd name="connsiteY4" fmla="*/ 718457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7725" h="1188720">
                <a:moveTo>
                  <a:pt x="0" y="718457"/>
                </a:moveTo>
                <a:lnTo>
                  <a:pt x="339634" y="1188720"/>
                </a:lnTo>
                <a:lnTo>
                  <a:pt x="1397725" y="404948"/>
                </a:lnTo>
                <a:lnTo>
                  <a:pt x="1058091" y="0"/>
                </a:lnTo>
                <a:lnTo>
                  <a:pt x="0" y="718457"/>
                </a:lnTo>
                <a:close/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 11"/>
          <p:cNvSpPr/>
          <p:nvPr/>
        </p:nvSpPr>
        <p:spPr>
          <a:xfrm>
            <a:off x="11103429" y="6152606"/>
            <a:ext cx="2586445" cy="2664823"/>
          </a:xfrm>
          <a:custGeom>
            <a:avLst/>
            <a:gdLst>
              <a:gd name="connsiteX0" fmla="*/ 0 w 2586445"/>
              <a:gd name="connsiteY0" fmla="*/ 783771 h 2664823"/>
              <a:gd name="connsiteX1" fmla="*/ 1502228 w 2586445"/>
              <a:gd name="connsiteY1" fmla="*/ 2664823 h 2664823"/>
              <a:gd name="connsiteX2" fmla="*/ 2586445 w 2586445"/>
              <a:gd name="connsiteY2" fmla="*/ 1802674 h 2664823"/>
              <a:gd name="connsiteX3" fmla="*/ 1084217 w 2586445"/>
              <a:gd name="connsiteY3" fmla="*/ 0 h 2664823"/>
              <a:gd name="connsiteX4" fmla="*/ 0 w 2586445"/>
              <a:gd name="connsiteY4" fmla="*/ 783771 h 266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6445" h="2664823">
                <a:moveTo>
                  <a:pt x="0" y="783771"/>
                </a:moveTo>
                <a:lnTo>
                  <a:pt x="1502228" y="2664823"/>
                </a:lnTo>
                <a:lnTo>
                  <a:pt x="2586445" y="1802674"/>
                </a:lnTo>
                <a:lnTo>
                  <a:pt x="1084217" y="0"/>
                </a:lnTo>
                <a:lnTo>
                  <a:pt x="0" y="783771"/>
                </a:lnTo>
                <a:close/>
              </a:path>
            </a:pathLst>
          </a:cu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63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3.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핵심 기술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6752" y="2945087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LED GPIO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제어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진행 상황을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LED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를 통해 시각적 정보 부여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긴박한 상황을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LED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를 통해 생동감있는 게임 플레이 제공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6752" y="4770947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스위치 인터럽트 제어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스위치를 통해 게임에 필요한 부가적인 기능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펜촉 굵기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펜 색깔 변경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지우개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제공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495" y="1673636"/>
            <a:ext cx="5816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Device Driver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2050" name="Picture 2" descr="스위치를 이용해서 LED 제어하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6502" y="2361835"/>
            <a:ext cx="7214087" cy="541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1250006" y="7917331"/>
            <a:ext cx="41761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&lt;</a:t>
            </a:r>
            <a:r>
              <a:rPr lang="ko-KR" altLang="en-US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브레드보드를 이용한 스위치 연결 </a:t>
            </a:r>
            <a:r>
              <a:rPr lang="en-US" altLang="ko-KR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예시</a:t>
            </a:r>
            <a:r>
              <a:rPr lang="en-US" altLang="ko-KR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)&gt;</a:t>
            </a:r>
            <a:endParaRPr lang="ko-KR" altLang="en-US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6752" y="7917331"/>
            <a:ext cx="80631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최신 버전 </a:t>
            </a:r>
            <a:r>
              <a:rPr lang="ko-KR" altLang="en-US" sz="32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커널</a:t>
            </a:r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업그레이드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개선된 메모리 관리</a:t>
            </a:r>
            <a:r>
              <a:rPr lang="en-US" altLang="ko-KR" sz="24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IO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성능 제공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ARM64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에서 향상된 성능 제공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4496" y="6615103"/>
            <a:ext cx="6090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Kernel Porting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857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4.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결과 분석 및 기대 효과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8135" y="3532725"/>
            <a:ext cx="78780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타인 간 멀티 통신 기능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구현 진행 중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60%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 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TCP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통신을 활용하여 실시간으로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다른 사람과 대전 가능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135" y="1894151"/>
            <a:ext cx="7773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실시간 터치 입력 기능 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구현 진행 중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80%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손가락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또는 터치펜으로 그림을 그리는 방식으로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진행 편의성 확보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36" y="5171299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독자적인 코드 개발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구현 진행 중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50%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패킷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통신 코드를 직접 개발하여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이벤트 함수를 구현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8136" y="6809872"/>
            <a:ext cx="6958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구현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3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구현 진행 중 </a:t>
            </a:r>
            <a:r>
              <a:rPr lang="en-US" altLang="ko-KR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anose="05000000000000000000" pitchFamily="2" charset="2"/>
              </a:rPr>
              <a:t>60%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키보드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물리 버튼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LED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등 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정보를 제공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확인할 수 있는 여러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추가</a:t>
            </a:r>
            <a:endParaRPr lang="ko-KR" altLang="en-US" sz="24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740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862" y="238662"/>
            <a:ext cx="14190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5. </a:t>
            </a:r>
            <a:r>
              <a:rPr lang="ko-KR" altLang="en-US" sz="5400" b="1" dirty="0">
                <a:solidFill>
                  <a:schemeClr val="bg1"/>
                </a:solidFill>
                <a:latin typeface="LG스마트체2.0 Regular" panose="020B0600000101010101" pitchFamily="50" charset="-127"/>
                <a:ea typeface="LG스마트체2.0 Regular" panose="020B0600000101010101" pitchFamily="50" charset="-127"/>
              </a:rPr>
              <a:t>향후 연구 과제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8375" y="2272171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화이트보드 성능 개선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통신을 통한 좌표데이터 전달 속도를 개선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화면에 그려지는 속도 개선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8374" y="4549034"/>
            <a:ext cx="806311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멀티 플레이 환경 개선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4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인 이상 멀티 지원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환경 설정 기능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제공</a:t>
            </a: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원하는 대기실에 접속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퇴장 기능 추가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상대방과 채팅을 할 수 있는 </a:t>
            </a:r>
            <a:r>
              <a:rPr lang="ko-KR" altLang="en-US" sz="24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위젯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기능 추가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8375" y="7139407"/>
            <a:ext cx="934327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게임 </a:t>
            </a:r>
            <a:r>
              <a:rPr lang="ko-KR" altLang="en-US" sz="3200" b="1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로직</a:t>
            </a:r>
            <a:r>
              <a:rPr lang="ko-KR" altLang="en-US" sz="3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개선 및 요소 추가</a:t>
            </a:r>
            <a:endParaRPr lang="en-US" altLang="ko-KR" sz="3200" b="1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단순한 정답 맞추기가 아닌 다양한 게임 모드 추가 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주제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테마 등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..)</a:t>
            </a: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힌트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타이머 등 풍부한 게임 요소 설정 추가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되돌리기</a:t>
            </a:r>
            <a:r>
              <a:rPr lang="en-US" altLang="ko-KR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24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다양한 </a:t>
            </a:r>
            <a:r>
              <a:rPr lang="ko-KR" altLang="en-US" sz="24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색상 등 폭 넓은 편의성을 제공</a:t>
            </a:r>
            <a:endParaRPr lang="en-US" altLang="ko-KR" sz="24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01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548</Words>
  <Application>Microsoft Office PowerPoint</Application>
  <PresentationFormat>사용자 지정</PresentationFormat>
  <Paragraphs>102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LG스마트체 Regular</vt:lpstr>
      <vt:lpstr>LG스마트체2.0 Regular</vt:lpstr>
      <vt:lpstr>맑은 고딕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mangoboard.net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 Reskilling 오리엔테이션</dc:title>
  <dc:subject>Presentation</dc:subject>
  <dc:creator>mangoboard.net_22081255</dc:creator>
  <cp:lastModifiedBy>박수아/연구원/SoC센터 AIoT플랫폼TP</cp:lastModifiedBy>
  <cp:revision>35</cp:revision>
  <dcterms:created xsi:type="dcterms:W3CDTF">2022-12-09T16:47:26Z</dcterms:created>
  <dcterms:modified xsi:type="dcterms:W3CDTF">2025-07-02T23:32:29Z</dcterms:modified>
</cp:coreProperties>
</file>